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726" r:id="rId2"/>
  </p:sldMasterIdLst>
  <p:notesMasterIdLst>
    <p:notesMasterId r:id="rId66"/>
  </p:notesMasterIdLst>
  <p:sldIdLst>
    <p:sldId id="526" r:id="rId3"/>
    <p:sldId id="562" r:id="rId4"/>
    <p:sldId id="964" r:id="rId5"/>
    <p:sldId id="965" r:id="rId6"/>
    <p:sldId id="966" r:id="rId7"/>
    <p:sldId id="968" r:id="rId8"/>
    <p:sldId id="969" r:id="rId9"/>
    <p:sldId id="970" r:id="rId10"/>
    <p:sldId id="927" r:id="rId11"/>
    <p:sldId id="967" r:id="rId12"/>
    <p:sldId id="985" r:id="rId13"/>
    <p:sldId id="986" r:id="rId14"/>
    <p:sldId id="987" r:id="rId15"/>
    <p:sldId id="971" r:id="rId16"/>
    <p:sldId id="972" r:id="rId17"/>
    <p:sldId id="973" r:id="rId18"/>
    <p:sldId id="988" r:id="rId19"/>
    <p:sldId id="989" r:id="rId20"/>
    <p:sldId id="990" r:id="rId21"/>
    <p:sldId id="991" r:id="rId22"/>
    <p:sldId id="974" r:id="rId23"/>
    <p:sldId id="975" r:id="rId24"/>
    <p:sldId id="976" r:id="rId25"/>
    <p:sldId id="977" r:id="rId26"/>
    <p:sldId id="978" r:id="rId27"/>
    <p:sldId id="979" r:id="rId28"/>
    <p:sldId id="992" r:id="rId29"/>
    <p:sldId id="980" r:id="rId30"/>
    <p:sldId id="981" r:id="rId31"/>
    <p:sldId id="982" r:id="rId32"/>
    <p:sldId id="983" r:id="rId33"/>
    <p:sldId id="993" r:id="rId34"/>
    <p:sldId id="994" r:id="rId35"/>
    <p:sldId id="995" r:id="rId36"/>
    <p:sldId id="996" r:id="rId37"/>
    <p:sldId id="997" r:id="rId38"/>
    <p:sldId id="998" r:id="rId39"/>
    <p:sldId id="999" r:id="rId40"/>
    <p:sldId id="1000" r:id="rId41"/>
    <p:sldId id="1001" r:id="rId42"/>
    <p:sldId id="1002" r:id="rId43"/>
    <p:sldId id="1003" r:id="rId44"/>
    <p:sldId id="1004" r:id="rId45"/>
    <p:sldId id="1005" r:id="rId46"/>
    <p:sldId id="1006" r:id="rId47"/>
    <p:sldId id="1007" r:id="rId48"/>
    <p:sldId id="1008" r:id="rId49"/>
    <p:sldId id="1009" r:id="rId50"/>
    <p:sldId id="1010" r:id="rId51"/>
    <p:sldId id="1011" r:id="rId52"/>
    <p:sldId id="1012" r:id="rId53"/>
    <p:sldId id="1013" r:id="rId54"/>
    <p:sldId id="1014" r:id="rId55"/>
    <p:sldId id="1015" r:id="rId56"/>
    <p:sldId id="1016" r:id="rId57"/>
    <p:sldId id="1017" r:id="rId58"/>
    <p:sldId id="1018" r:id="rId59"/>
    <p:sldId id="1019" r:id="rId60"/>
    <p:sldId id="1020" r:id="rId61"/>
    <p:sldId id="1021" r:id="rId62"/>
    <p:sldId id="1022" r:id="rId63"/>
    <p:sldId id="1023" r:id="rId64"/>
    <p:sldId id="92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sama Sohrab" initials="OS" lastIdx="1" clrIdx="0">
    <p:extLst>
      <p:ext uri="{19B8F6BF-5375-455C-9EA6-DF929625EA0E}">
        <p15:presenceInfo xmlns:p15="http://schemas.microsoft.com/office/powerpoint/2012/main" userId="Osama Sohra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74" autoAdjust="0"/>
    <p:restoredTop sz="94660"/>
  </p:normalViewPr>
  <p:slideViewPr>
    <p:cSldViewPr snapToGrid="0">
      <p:cViewPr varScale="1">
        <p:scale>
          <a:sx n="74" d="100"/>
          <a:sy n="74" d="100"/>
        </p:scale>
        <p:origin x="67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6-10T10:19:53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33369 698 0</inkml:trace>
  <inkml:trace contextRef="#ctx0" brushRef="#br0" timeOffset="31.1932">33369 698 0</inkml:trace>
  <inkml:trace contextRef="#ctx0" brushRef="#br0" timeOffset="345.6228">33369 698 0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124BC-7C92-4DBE-AA11-837AFB36CC6A}" type="datetimeFigureOut">
              <a:rPr lang="en-AU" smtClean="0"/>
              <a:t>12/10/2020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E8CE6-3B5E-45A6-BD12-1747A1AD19E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4802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A44F3-CA3A-49AE-9097-FCCC316D2F02}" type="datetime1">
              <a:rPr lang="en-AU" smtClean="0"/>
              <a:t>12/10/2020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310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B9E0-97AA-4156-8157-B5634104FE56}" type="datetime1">
              <a:rPr lang="en-AU" smtClean="0"/>
              <a:t>12/10/2020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39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E63F-B0A0-4D7F-9F91-6C92BFF62F4E}" type="datetime1">
              <a:rPr lang="en-AU" smtClean="0"/>
              <a:t>12/10/2020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9188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BCA44F3-CA3A-49AE-9097-FCCC316D2F02}" type="datetime1">
              <a:rPr lang="en-AU" smtClean="0"/>
              <a:t>12/10/2020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896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543F7-A4E1-4CA5-B96D-5C7465A6842E}" type="datetime1">
              <a:rPr lang="en-AU" smtClean="0"/>
              <a:t>12/10/2020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4335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49B1C-F7D9-467F-85C8-EA3BDA4A8AAF}" type="datetime1">
              <a:rPr lang="en-AU" smtClean="0"/>
              <a:t>12/10/2020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0584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F4A5-3746-4B83-A234-29081F124231}" type="datetime1">
              <a:rPr lang="en-AU" smtClean="0"/>
              <a:t>12/10/2020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2507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4732-D77F-4231-B3BE-7E8F8C523935}" type="datetime1">
              <a:rPr lang="en-AU" smtClean="0"/>
              <a:t>12/10/2020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390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7B9B-5346-47E2-BEA7-BE90103BFDE2}" type="datetime1">
              <a:rPr lang="en-AU" smtClean="0"/>
              <a:t>12/10/2020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843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8DB85-68D7-4E95-B39A-F1C75C979360}" type="datetime1">
              <a:rPr lang="en-AU" smtClean="0"/>
              <a:t>12/10/2020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3702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FD7B-6619-4099-9070-21A59E5B9D8B}" type="datetime1">
              <a:rPr lang="en-AU" smtClean="0"/>
              <a:t>12/10/2020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282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543F7-A4E1-4CA5-B96D-5C7465A6842E}" type="datetime1">
              <a:rPr lang="en-AU" smtClean="0"/>
              <a:t>12/10/2020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63774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37863-70A2-4BED-9E81-E174E72D7882}" type="datetime1">
              <a:rPr lang="en-AU" smtClean="0"/>
              <a:t>12/10/2020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36665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EE25-7A4A-470A-8E5D-9F7D63BFC9F0}" type="datetime1">
              <a:rPr lang="en-AU" smtClean="0"/>
              <a:t>12/10/2020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832914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EE25-7A4A-470A-8E5D-9F7D63BFC9F0}" type="datetime1">
              <a:rPr lang="en-AU" smtClean="0"/>
              <a:t>12/10/2020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017698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EE25-7A4A-470A-8E5D-9F7D63BFC9F0}" type="datetime1">
              <a:rPr lang="en-AU" smtClean="0"/>
              <a:t>12/10/2020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043059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EE25-7A4A-470A-8E5D-9F7D63BFC9F0}" type="datetime1">
              <a:rPr lang="en-AU" smtClean="0"/>
              <a:t>12/10/2020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8482836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EE25-7A4A-470A-8E5D-9F7D63BFC9F0}" type="datetime1">
              <a:rPr lang="en-AU" smtClean="0"/>
              <a:t>12/10/2020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600028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EE25-7A4A-470A-8E5D-9F7D63BFC9F0}" type="datetime1">
              <a:rPr lang="en-AU" smtClean="0"/>
              <a:t>12/10/2020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193615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B9E0-97AA-4156-8157-B5634104FE56}" type="datetime1">
              <a:rPr lang="en-AU" smtClean="0"/>
              <a:t>12/10/2020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8109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E63F-B0A0-4D7F-9F91-6C92BFF62F4E}" type="datetime1">
              <a:rPr lang="en-AU" smtClean="0"/>
              <a:t>12/10/2020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070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49B1C-F7D9-467F-85C8-EA3BDA4A8AAF}" type="datetime1">
              <a:rPr lang="en-AU" smtClean="0"/>
              <a:t>12/10/2020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75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F4A5-3746-4B83-A234-29081F124231}" type="datetime1">
              <a:rPr lang="en-AU" smtClean="0"/>
              <a:t>12/10/2020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8205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4732-D77F-4231-B3BE-7E8F8C523935}" type="datetime1">
              <a:rPr lang="en-AU" smtClean="0"/>
              <a:t>12/10/2020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5120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7B9B-5346-47E2-BEA7-BE90103BFDE2}" type="datetime1">
              <a:rPr lang="en-AU" smtClean="0"/>
              <a:t>12/10/2020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7003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8DB85-68D7-4E95-B39A-F1C75C979360}" type="datetime1">
              <a:rPr lang="en-AU" smtClean="0"/>
              <a:t>12/10/2020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5241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03AFD7B-6619-4099-9070-21A59E5B9D8B}" type="datetime1">
              <a:rPr lang="en-AU" smtClean="0"/>
              <a:t>12/10/2020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572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37863-70A2-4BED-9E81-E174E72D7882}" type="datetime1">
              <a:rPr lang="en-AU" smtClean="0"/>
              <a:t>12/10/2020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956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642EE25-7A4A-470A-8E5D-9F7D63BFC9F0}" type="datetime1">
              <a:rPr lang="en-AU" smtClean="0"/>
              <a:t>12/10/2020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047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642EE25-7A4A-470A-8E5D-9F7D63BFC9F0}" type="datetime1">
              <a:rPr lang="en-AU" smtClean="0"/>
              <a:t>12/10/2020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1891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hyperlink" Target="https://www.math24.net/topics-differential-equations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ath24.net/fourier-series-definition-typical-examples/" TargetMode="External"/><Relationship Id="rId5" Type="http://schemas.openxmlformats.org/officeDocument/2006/relationships/hyperlink" Target="https://www.math24.net/right-triangle/" TargetMode="Externa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5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23564" y="1909411"/>
            <a:ext cx="9592732" cy="2954868"/>
          </a:xfrm>
        </p:spPr>
        <p:txBody>
          <a:bodyPr/>
          <a:lstStyle/>
          <a:p>
            <a:r>
              <a:rPr lang="en-US" sz="5400" dirty="0" smtClean="0"/>
              <a:t>Calculus and Analytical Geometry</a:t>
            </a:r>
            <a:r>
              <a:rPr lang="en-US" dirty="0" smtClean="0"/>
              <a:t/>
            </a:r>
            <a:br>
              <a:rPr lang="en-US" dirty="0" smtClean="0"/>
            </a:b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934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0" y="132611"/>
            <a:ext cx="10374671" cy="1098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990" y="1414529"/>
            <a:ext cx="5376360" cy="1755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97" y="3116783"/>
            <a:ext cx="9390861" cy="21541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711" y="3908083"/>
            <a:ext cx="3472950" cy="19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6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64" y="167553"/>
            <a:ext cx="6257925" cy="371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988" y="167553"/>
            <a:ext cx="2571750" cy="2085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37" y="1115291"/>
            <a:ext cx="7715250" cy="350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8666" y="2527588"/>
            <a:ext cx="27622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6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35" y="-88323"/>
            <a:ext cx="7686675" cy="1028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103" y="728281"/>
            <a:ext cx="3305175" cy="297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85" y="4117907"/>
            <a:ext cx="72866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4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865" y="361950"/>
            <a:ext cx="7705725" cy="2000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612" y="0"/>
            <a:ext cx="4133850" cy="361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711" y="2724150"/>
            <a:ext cx="3400425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592" y="2564060"/>
            <a:ext cx="7562850" cy="1152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017" y="3560184"/>
            <a:ext cx="26955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3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14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53" y="733358"/>
            <a:ext cx="10407673" cy="416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8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47" y="193250"/>
            <a:ext cx="10654317" cy="3090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13" y="2977435"/>
            <a:ext cx="10892370" cy="1199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426" y="3837932"/>
            <a:ext cx="2312563" cy="249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6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007" y="332302"/>
            <a:ext cx="83629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2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425" y="90055"/>
            <a:ext cx="2190750" cy="38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41" y="471055"/>
            <a:ext cx="9387609" cy="7257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87" y="1125412"/>
            <a:ext cx="9490364" cy="16536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87" y="2779036"/>
            <a:ext cx="110490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00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57" y="111268"/>
            <a:ext cx="9295534" cy="20459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632" y="2492952"/>
            <a:ext cx="6896100" cy="2495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48" y="3405620"/>
            <a:ext cx="2914650" cy="1314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269" y="5238368"/>
            <a:ext cx="12668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05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04" y="94818"/>
            <a:ext cx="9506601" cy="1339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7" y="1286308"/>
            <a:ext cx="9247909" cy="14681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348" y="3220316"/>
            <a:ext cx="6353175" cy="2266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5172" y="5400718"/>
            <a:ext cx="22955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10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</a:t>
            </a:fld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15" y="0"/>
            <a:ext cx="10994882" cy="16484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548" y="2996953"/>
            <a:ext cx="3420348" cy="251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6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59" y="-37712"/>
            <a:ext cx="10615006" cy="35277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311" y="3219884"/>
            <a:ext cx="23050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48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28" y="72736"/>
            <a:ext cx="7629525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225" y="1787236"/>
            <a:ext cx="2571750" cy="3171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44" y="3774064"/>
            <a:ext cx="768667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3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85" y="114542"/>
            <a:ext cx="2943225" cy="428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11" y="1775157"/>
            <a:ext cx="11096625" cy="2190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233" y="3865037"/>
            <a:ext cx="7896225" cy="2381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7076" y="543167"/>
            <a:ext cx="103905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Trigonometric functions are elementary functions, the argument of which is an angle. </a:t>
            </a:r>
            <a:endParaRPr lang="en-US" dirty="0" smtClean="0"/>
          </a:p>
          <a:p>
            <a:r>
              <a:rPr lang="en-US" dirty="0" smtClean="0"/>
              <a:t>Trigonometric </a:t>
            </a:r>
            <a:r>
              <a:rPr lang="en-US" dirty="0"/>
              <a:t>functions describe the relation between the sides and angles of a </a:t>
            </a:r>
            <a:r>
              <a:rPr lang="en-US" dirty="0">
                <a:hlinkClick r:id="rId5"/>
              </a:rPr>
              <a:t>right triangle</a:t>
            </a:r>
            <a:r>
              <a:rPr lang="en-US" dirty="0" smtClean="0"/>
              <a:t>.</a:t>
            </a:r>
          </a:p>
          <a:p>
            <a:r>
              <a:rPr lang="en-US" dirty="0"/>
              <a:t>Applications of trigonometric functions are extremely diverse.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example, any periodic processes can be represented as a sum of trigonometric functions (</a:t>
            </a:r>
            <a:r>
              <a:rPr lang="en-US" dirty="0">
                <a:hlinkClick r:id="rId6"/>
              </a:rPr>
              <a:t>Fourier series</a:t>
            </a:r>
            <a:r>
              <a:rPr lang="en-US" dirty="0"/>
              <a:t>). </a:t>
            </a:r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functions often appear in the solution of </a:t>
            </a:r>
            <a:r>
              <a:rPr lang="en-US" dirty="0">
                <a:hlinkClick r:id="rId7"/>
              </a:rPr>
              <a:t>differential equations</a:t>
            </a:r>
            <a:r>
              <a:rPr lang="en-US" dirty="0"/>
              <a:t> and functional equations.</a:t>
            </a:r>
          </a:p>
        </p:txBody>
      </p:sp>
    </p:spTree>
    <p:extLst>
      <p:ext uri="{BB962C8B-B14F-4D97-AF65-F5344CB8AC3E}">
        <p14:creationId xmlns:p14="http://schemas.microsoft.com/office/powerpoint/2010/main" val="295903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00" y="145472"/>
            <a:ext cx="9864870" cy="336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4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59" y="0"/>
            <a:ext cx="8919541" cy="2174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890" y="-98499"/>
            <a:ext cx="3067050" cy="2371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59" y="2752724"/>
            <a:ext cx="7581900" cy="1019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809" y="3692669"/>
            <a:ext cx="7572375" cy="657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0141" y="2767929"/>
            <a:ext cx="32480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5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43" y="87457"/>
            <a:ext cx="7534275" cy="1695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70" y="2220624"/>
            <a:ext cx="24193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6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621" y="-23221"/>
            <a:ext cx="4895850" cy="581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31" y="462058"/>
            <a:ext cx="8764818" cy="10914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31" y="1638288"/>
            <a:ext cx="7600950" cy="209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811" y="1431067"/>
            <a:ext cx="4545689" cy="398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0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7" y="0"/>
            <a:ext cx="7716155" cy="26912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521" y="152832"/>
            <a:ext cx="3143250" cy="5076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969" y="3034013"/>
            <a:ext cx="6010710" cy="273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50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20" y="2165"/>
            <a:ext cx="7562850" cy="278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20" y="2895346"/>
            <a:ext cx="8830541" cy="740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08" y="3747781"/>
            <a:ext cx="108489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9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35" y="106073"/>
            <a:ext cx="7801427" cy="33748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3407423"/>
            <a:ext cx="9312563" cy="284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7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64" y="158033"/>
            <a:ext cx="6895630" cy="1251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09" y="2005147"/>
            <a:ext cx="10603174" cy="84108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49113" y="2022487"/>
            <a:ext cx="669701" cy="334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60" y="2805163"/>
            <a:ext cx="9458526" cy="130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1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6" y="218642"/>
            <a:ext cx="9732818" cy="18911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853" y="2343583"/>
            <a:ext cx="23526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0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85" y="146771"/>
            <a:ext cx="3162300" cy="371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650" y="332508"/>
            <a:ext cx="3209925" cy="441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63" y="667182"/>
            <a:ext cx="7543800" cy="1304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63" y="2255631"/>
            <a:ext cx="7810500" cy="352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263" y="2958234"/>
            <a:ext cx="7610475" cy="53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156" y="3860883"/>
            <a:ext cx="8022395" cy="213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1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935" y="222971"/>
            <a:ext cx="7534275" cy="2047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85" y="2482561"/>
            <a:ext cx="2819400" cy="438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597" y="3561050"/>
            <a:ext cx="76485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05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889" y="248948"/>
            <a:ext cx="7905750" cy="1019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39" y="1268123"/>
            <a:ext cx="7181850" cy="390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26" y="2124508"/>
            <a:ext cx="8993332" cy="15838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694" y="3992805"/>
            <a:ext cx="78771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94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77" y="4042581"/>
            <a:ext cx="8179425" cy="1951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952" y="3482283"/>
            <a:ext cx="3867150" cy="447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23" y="0"/>
            <a:ext cx="9186431" cy="1267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01" y="1288838"/>
            <a:ext cx="8788221" cy="18431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1943" y="363415"/>
            <a:ext cx="21431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84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700" y="163007"/>
            <a:ext cx="4365208" cy="12551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071" y="0"/>
            <a:ext cx="2266950" cy="1581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983" y="1984229"/>
            <a:ext cx="6257925" cy="2847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658" y="1679428"/>
            <a:ext cx="24098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84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133" y="84426"/>
            <a:ext cx="8710612" cy="24115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70" y="3039573"/>
            <a:ext cx="5689629" cy="52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31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65"/>
            <a:ext cx="9424189" cy="12396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35" y="2098789"/>
            <a:ext cx="8977918" cy="10036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839" y="3419581"/>
            <a:ext cx="6410325" cy="24065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35" y="1249397"/>
            <a:ext cx="9354558" cy="80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61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45" y="116898"/>
            <a:ext cx="8790709" cy="23316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669" y="2943225"/>
            <a:ext cx="3190875" cy="266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46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1" y="890155"/>
            <a:ext cx="9667137" cy="822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7991" y="187036"/>
            <a:ext cx="1750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</a:rPr>
              <a:t>Inequalities </a:t>
            </a:r>
            <a:endParaRPr lang="en-US" sz="24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72309" y="2099255"/>
                <a:ext cx="29821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309" y="2099255"/>
                <a:ext cx="2982163" cy="369332"/>
              </a:xfrm>
              <a:prstGeom prst="rect">
                <a:avLst/>
              </a:prstGeom>
              <a:blipFill rotWithShape="0">
                <a:blip r:embed="rId3"/>
                <a:stretch>
                  <a:fillRect r="-2045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519707" y="2053089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Q----Solve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945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</a:t>
            </a:fld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49" y="463371"/>
            <a:ext cx="3653930" cy="26533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648" y="339547"/>
            <a:ext cx="3435507" cy="289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1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183" y="0"/>
            <a:ext cx="7143750" cy="1209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183" y="1277485"/>
            <a:ext cx="8063563" cy="297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526" y="4248170"/>
            <a:ext cx="2795220" cy="20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54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34" y="39894"/>
            <a:ext cx="4867275" cy="361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75" y="623754"/>
            <a:ext cx="9024468" cy="715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763" y="1394626"/>
            <a:ext cx="2371725" cy="333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71" y="1861606"/>
            <a:ext cx="9871075" cy="317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652" y="2250203"/>
            <a:ext cx="7107240" cy="2611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2539" y="2582851"/>
            <a:ext cx="2200275" cy="2105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0239" y="2897476"/>
            <a:ext cx="2895600" cy="19716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652" y="2897476"/>
            <a:ext cx="5597369" cy="3292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449" y="3337217"/>
            <a:ext cx="5989955" cy="2748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99914" y="3722575"/>
            <a:ext cx="310515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50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15" y="146948"/>
            <a:ext cx="7587474" cy="587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89" y="242603"/>
            <a:ext cx="3112065" cy="2092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07" y="1543277"/>
            <a:ext cx="7608195" cy="23209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0458" y="3049893"/>
            <a:ext cx="1905000" cy="171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9258" y="3049893"/>
            <a:ext cx="1981200" cy="175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537" y="1020842"/>
            <a:ext cx="1495425" cy="581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4662" y="4736270"/>
            <a:ext cx="3543300" cy="438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963" y="4355267"/>
            <a:ext cx="1565326" cy="2471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8289" y="4319375"/>
            <a:ext cx="3275791" cy="3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85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184" y="194345"/>
            <a:ext cx="7983122" cy="900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184" y="1095164"/>
            <a:ext cx="10229850" cy="1895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778" y="2444628"/>
            <a:ext cx="2124075" cy="323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909" y="3342459"/>
            <a:ext cx="10058400" cy="1866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68" y="4663232"/>
            <a:ext cx="2204191" cy="31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68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569" y="163589"/>
            <a:ext cx="2476500" cy="295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05" y="574656"/>
            <a:ext cx="9726919" cy="17860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26" y="2476501"/>
            <a:ext cx="8277271" cy="971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11" y="3448280"/>
            <a:ext cx="9226322" cy="989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806" y="4535850"/>
            <a:ext cx="7990845" cy="991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0856" y="1958459"/>
            <a:ext cx="2310336" cy="396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38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45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75" y="155016"/>
            <a:ext cx="9264048" cy="40692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911" y="3525753"/>
            <a:ext cx="41052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98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73" y="150678"/>
            <a:ext cx="8867604" cy="17735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10" y="1890311"/>
            <a:ext cx="8858938" cy="35732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783" y="1037438"/>
            <a:ext cx="2835374" cy="2253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9944" y="3663832"/>
            <a:ext cx="2893766" cy="223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977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585" y="212419"/>
            <a:ext cx="3295650" cy="285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21" y="702900"/>
            <a:ext cx="8955738" cy="9701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686" y="1463685"/>
            <a:ext cx="4552950" cy="2476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108" y="1673006"/>
            <a:ext cx="3000375" cy="3219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449" y="3962551"/>
            <a:ext cx="7836272" cy="185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053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046" y="82683"/>
            <a:ext cx="7872092" cy="29074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046" y="3171709"/>
            <a:ext cx="6996859" cy="222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626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62" y="246560"/>
            <a:ext cx="9192716" cy="18527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2" y="2409652"/>
            <a:ext cx="102203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10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45" y="133886"/>
            <a:ext cx="9639125" cy="15726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66" y="2165662"/>
            <a:ext cx="8410375" cy="242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00" y="0"/>
            <a:ext cx="4000500" cy="485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907" y="0"/>
            <a:ext cx="2143125" cy="4448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529" y="2251915"/>
            <a:ext cx="2743200" cy="3028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00" y="749720"/>
            <a:ext cx="719137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42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65" y="246961"/>
            <a:ext cx="8783026" cy="2565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223" y="1741526"/>
            <a:ext cx="29337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8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153942"/>
            <a:ext cx="5806036" cy="7604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02" y="1039231"/>
            <a:ext cx="5666436" cy="822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989" y="1596980"/>
            <a:ext cx="2851565" cy="34426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7851" y="2413112"/>
            <a:ext cx="4266678" cy="215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600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67" y="0"/>
            <a:ext cx="4021821" cy="634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63" y="634394"/>
            <a:ext cx="8631999" cy="38838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78" y="4518201"/>
            <a:ext cx="9726718" cy="14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110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084" y="282194"/>
            <a:ext cx="4752975" cy="2352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07" y="2404861"/>
            <a:ext cx="5816489" cy="21399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649" y="2518959"/>
            <a:ext cx="3898834" cy="219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90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4" y="172589"/>
            <a:ext cx="9320384" cy="245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714" y="2746284"/>
            <a:ext cx="4203275" cy="311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239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79" y="217934"/>
            <a:ext cx="10309491" cy="2666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806" y="2653853"/>
            <a:ext cx="3840152" cy="32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425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71" y="116378"/>
            <a:ext cx="9881259" cy="1029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64" y="1238317"/>
            <a:ext cx="10172166" cy="1994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595" y="1725188"/>
            <a:ext cx="4260694" cy="319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01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68859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3418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</a:t>
            </a:fld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3129565" y="112328"/>
            <a:ext cx="2801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function </a:t>
            </a:r>
            <a:endParaRPr lang="en-US" sz="2800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5233" y="742161"/>
                <a:ext cx="1102725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One-one function: </a:t>
                </a:r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function is said to be one-one if distinct element of X have distinct</a:t>
                </a:r>
              </a:p>
              <a:p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images in Y . </a:t>
                </a:r>
                <a:r>
                  <a:rPr lang="en-US" sz="2400" dirty="0" err="1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i.e</a:t>
                </a:r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distinct element of X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Y.</a:t>
                </a:r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33" y="742161"/>
                <a:ext cx="11027250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829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19789" y="1709440"/>
            <a:ext cx="113892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 </a:t>
            </a:r>
            <a:r>
              <a:rPr lang="en-US" sz="24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 </a:t>
            </a:r>
            <a:r>
              <a:rPr lang="en-US" sz="24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f(x) = x^2 is not a </a:t>
            </a:r>
            <a:r>
              <a:rPr lang="en-US" sz="24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one-to-one function</a:t>
            </a: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because it produces 4 as the answer when you input both </a:t>
            </a:r>
            <a:r>
              <a:rPr lang="en-US" sz="2400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x=2 </a:t>
            </a: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 </a:t>
            </a: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-2, but the </a:t>
            </a:r>
            <a:r>
              <a:rPr lang="en-US" sz="24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f(x) = x - 3 is a </a:t>
            </a:r>
            <a:r>
              <a:rPr lang="en-US" sz="24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one-to-one function</a:t>
            </a: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because it produces a different answer for every input.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078" y="3046051"/>
            <a:ext cx="5561905" cy="2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08565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8063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40278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63</a:t>
            </a:fld>
            <a:endParaRPr lang="en-AU"/>
          </a:p>
        </p:txBody>
      </p:sp>
      <p:sp>
        <p:nvSpPr>
          <p:cNvPr id="4" name="Rounded Rectangle 3"/>
          <p:cNvSpPr/>
          <p:nvPr/>
        </p:nvSpPr>
        <p:spPr>
          <a:xfrm>
            <a:off x="545873" y="875211"/>
            <a:ext cx="11027818" cy="497694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78777" y="2090057"/>
            <a:ext cx="61917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</a:rPr>
              <a:t>The End</a:t>
            </a:r>
          </a:p>
          <a:p>
            <a:endParaRPr lang="en-US" sz="9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2012840" y="251280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03480" y="2419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358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35807" y="0"/>
                <a:ext cx="1155619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Onto function: </a:t>
                </a:r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function is said to be onto function if each element of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image </a:t>
                </a: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some element in A,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i.e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range of function is the whole set B.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07" y="0"/>
                <a:ext cx="11556193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791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006" y="1376222"/>
            <a:ext cx="6018475" cy="354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5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</a:t>
            </a:fld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236749" y="185261"/>
            <a:ext cx="11343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Bijective function: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function is said to be bijective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iff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 is both one-one and onto function.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ow to Check if the Given Relation is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337" y="1184856"/>
            <a:ext cx="238125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81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20" y="893767"/>
            <a:ext cx="10191550" cy="13696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01" y="2652487"/>
            <a:ext cx="7132549" cy="20485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29565" y="112328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Kinds of function </a:t>
            </a:r>
            <a:endParaRPr lang="en-US" sz="2800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13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61565</TotalTime>
  <Words>165</Words>
  <Application>Microsoft Office PowerPoint</Application>
  <PresentationFormat>Widescreen</PresentationFormat>
  <Paragraphs>82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Garamond</vt:lpstr>
      <vt:lpstr>Times New Roman</vt:lpstr>
      <vt:lpstr>Retrospect</vt:lpstr>
      <vt:lpstr>Organic</vt:lpstr>
      <vt:lpstr>Calculus and Analytical Geometry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dc:creator>Osama Sohrab</dc:creator>
  <cp:lastModifiedBy>Ikramullah</cp:lastModifiedBy>
  <cp:revision>1455</cp:revision>
  <dcterms:created xsi:type="dcterms:W3CDTF">2017-11-23T06:01:10Z</dcterms:created>
  <dcterms:modified xsi:type="dcterms:W3CDTF">2020-10-13T04:32:17Z</dcterms:modified>
</cp:coreProperties>
</file>